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7" r:id="rId11"/>
    <p:sldId id="27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6EEF-056E-4E39-93E6-73CAD5185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F69B1-4B9F-4BE5-8BC2-3C002CC74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B33A3-6B04-4481-B185-1E3D3E73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CE81-5D88-4D65-9218-7E7F175E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EC8B-F689-46D1-BADE-9836EF4A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04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68A6-FF19-43DC-A4B5-21293B30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65AA9-1304-447B-B8FC-3E85D9EE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14CF-E66E-4A54-ABCE-9C93A004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2122-7E05-401E-B7BC-C138136C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BC2E0-7874-4E66-88F7-BCA870E4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88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5382B-07BB-4B6B-903A-D0B842261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34117-1BE4-40E7-8D05-72330F924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90D64-1EA8-445E-A0B3-8D69826C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0AB1B-F04E-4153-B65F-E085267D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3FC2-4C4E-4D48-AAF6-1DD82DC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D03C-9504-49A4-960D-09D201B4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6E20-3DB9-43FA-A321-9C11229B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187BB-2EB8-43B1-B3CD-226DBC64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85A4E-0B71-4A2E-9E24-3D3353AE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3AFF-DDBE-4E0E-9F49-53B88686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0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0CD7-52B6-4EFF-9236-294E7BCA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974BA-8B05-479D-9BFE-026DB2C23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495BA-CDB7-405E-B7A6-0CFBB705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E37BE-22A3-42C5-95E5-BC6F0260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CF486-AB5E-497C-B19E-CFBAFF17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1A11-0E03-4C64-B694-3EF36FA8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1CA6-1CFC-4B52-ACC7-7DC47C597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BFBC-42BE-4BAA-9825-97D0B548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C34F-66EB-46F7-9368-6315F199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D124-A8C2-4A9C-9233-E008E11F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8C93D-2DC4-4590-A53F-A6E4D1E9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49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568-2C67-4E4C-A863-190812B9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21FC2-0116-4B99-AE0F-6D7306811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5079B-43C1-4F7F-A3E1-2C31514CC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837EF-2D01-4F16-8B13-003BA9769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87576-55CD-4EF3-94A6-26F2F53D6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06F5B-CCEB-475E-91E5-5EF7AC70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5C600-8F81-4FEC-AB34-D4E964B4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6E45-7C6B-4D7D-B64A-81BC4F0B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72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34F4-0BAC-4F5B-91BB-806875B2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D7CC2-1EB4-48CB-B940-AB7784CF9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E3FA6-5FAA-433A-AC19-E70A7DEE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07F94-2E33-43F6-8D35-5EAEA686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3CE94-084E-45AF-B0A3-27490439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8417F-FF49-4AEE-90CA-F6F6DA9D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DEDB6-7B83-4CE7-A81A-4DF75D6B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5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1A17-18B0-4F44-9C8B-4BFB5AF0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A39E-A6F4-4847-8B28-A5CCC931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BB6A0-AFEE-4C4E-B4BB-60983D03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FE729-A5CA-4D4A-BBDE-F5CC591B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818E4-AAEE-4B60-91E8-61E202DB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73657-6010-442C-BC27-A6F71405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0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6294-3176-43B3-822F-503B4D1E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88397-6C37-4A76-86AF-E614F22F5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75DCD-7155-4F84-BFEA-FCF6D65E0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7D40-0D7F-497F-8C61-C36CBC66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4A6E0-EE8E-4701-8058-93A34AFA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1C728-1E17-4AA1-8A52-122D9310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5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702C8-7032-4300-BCA4-AAA43CA5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AB8-2E75-42C6-919E-FE55C4BB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ED600-1B75-4E3C-8D2E-C60829338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9C507-0078-464B-8F96-00D282957361}" type="datetimeFigureOut">
              <a:rPr lang="en-IN" smtClean="0"/>
              <a:t>14-01-2022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453AF-5161-456D-99BD-3083C961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8D8A9-FD24-4B7A-8298-7782C099E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35C2-7A40-402F-AF5B-CF1E1789A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2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FCCC-9681-40A8-A175-B36D31F26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994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CORROSION</a:t>
            </a:r>
            <a:b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IN" sz="4000" dirty="0">
                <a:latin typeface="Arial Black" panose="020B0A04020102020204" pitchFamily="34" charset="0"/>
              </a:rPr>
              <a:t>Engineering Chemistry</a:t>
            </a:r>
            <a:br>
              <a:rPr lang="en-IN" sz="4000" dirty="0">
                <a:latin typeface="Arial Black" panose="020B0A04020102020204" pitchFamily="34" charset="0"/>
              </a:rPr>
            </a:br>
            <a:r>
              <a:rPr lang="en-IN" sz="4000" dirty="0">
                <a:latin typeface="Arial Black" panose="020B0A04020102020204" pitchFamily="34" charset="0"/>
              </a:rPr>
              <a:t>B. tech I Year</a:t>
            </a:r>
          </a:p>
        </p:txBody>
      </p:sp>
    </p:spTree>
    <p:extLst>
      <p:ext uri="{BB962C8B-B14F-4D97-AF65-F5344CB8AC3E}">
        <p14:creationId xmlns:p14="http://schemas.microsoft.com/office/powerpoint/2010/main" val="14700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CB4F7-D1EB-4BCC-A8F7-06ABE9C7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79" y="0"/>
            <a:ext cx="9907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6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B4747-9394-43D7-8A31-78C56F97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3" y="197964"/>
            <a:ext cx="10525782" cy="61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1536E-13F5-46A4-9E97-8510DCCC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2862"/>
            <a:ext cx="100584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30CC6-09F0-4F26-9236-AC030ED4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547687"/>
            <a:ext cx="10048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C6339-3993-47B2-8263-5E6C2C2E8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2" y="801279"/>
            <a:ext cx="10677933" cy="49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9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6BA41-BF77-4151-B4B5-E0E371BE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7" y="382628"/>
            <a:ext cx="10671142" cy="58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918EA-2B78-4889-9927-E3F3B48C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5" y="829559"/>
            <a:ext cx="10967911" cy="47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7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C37AC-0EBA-4F49-9BC6-3DB14E45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5" y="1470581"/>
            <a:ext cx="11345087" cy="35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EB81B-C4A1-44C1-9D6E-A120AA1B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2" y="980388"/>
            <a:ext cx="10670533" cy="46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F8787-F4BE-42AE-B3B0-9B5F3A7F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3" y="782425"/>
            <a:ext cx="11377569" cy="47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1170A-2A2D-4DEA-BD63-3572060D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157"/>
            <a:ext cx="12192000" cy="51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4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0E96E-8BB7-413C-AD63-51D50315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73" y="475315"/>
            <a:ext cx="10229752" cy="58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797A5A-6310-4CB3-A09D-B6DA5622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31" y="1084082"/>
            <a:ext cx="11073373" cy="43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5C49E2-7354-4E36-8BB7-3EC91F8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287629"/>
            <a:ext cx="10605155" cy="5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146BB-5CA0-4910-9A32-6F7897BA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80" y="0"/>
            <a:ext cx="888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29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E6C1-B935-48F7-ABA3-4455910A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1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rgbClr val="FF0000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47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C506A-ABE0-4A18-AA78-6171CD18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74" y="834615"/>
            <a:ext cx="100203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1CA1A-483C-409B-823F-BA3C639F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" y="354942"/>
            <a:ext cx="10361727" cy="59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2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37A04-2D05-4DAB-86CD-DED55BDF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3" y="914401"/>
            <a:ext cx="11495237" cy="43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8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4300E3-A1AC-422B-AF04-8FFA4BB5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2" y="762776"/>
            <a:ext cx="11285022" cy="47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0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D5BB0-301F-4A2D-94A9-E97070BE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9" y="525583"/>
            <a:ext cx="10785115" cy="54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19494A-ED03-4CB7-B47F-FA85E73F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56" y="358220"/>
            <a:ext cx="10191381" cy="60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4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36DCF-D8CA-4306-9C4D-65C65390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34" y="0"/>
            <a:ext cx="950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0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Office Theme</vt:lpstr>
      <vt:lpstr> CORROSION Engineering Chemistry B. tech I Year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CORROSION Engineering Chemistry B. tech I yr</dc:title>
  <dc:creator>Avinash Pandey</dc:creator>
  <cp:lastModifiedBy>Avinash Pandey</cp:lastModifiedBy>
  <cp:revision>2</cp:revision>
  <dcterms:created xsi:type="dcterms:W3CDTF">2022-01-14T11:44:19Z</dcterms:created>
  <dcterms:modified xsi:type="dcterms:W3CDTF">2022-01-14T12:19:48Z</dcterms:modified>
</cp:coreProperties>
</file>